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5" r:id="rId5"/>
    <p:sldId id="276" r:id="rId6"/>
    <p:sldId id="277" r:id="rId7"/>
    <p:sldId id="278" r:id="rId8"/>
    <p:sldId id="280" r:id="rId9"/>
    <p:sldId id="281" r:id="rId10"/>
    <p:sldId id="282" r:id="rId11"/>
    <p:sldId id="283" r:id="rId12"/>
    <p:sldId id="285" r:id="rId13"/>
    <p:sldId id="284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  <a:srgbClr val="54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5286388"/>
            <a:ext cx="83913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dirty="0" err="1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Загуменова</a:t>
            </a:r>
            <a:r>
              <a:rPr lang="ru-RU" sz="4800" b="1" dirty="0" smtClean="0"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 Рафиля </a:t>
            </a:r>
            <a:r>
              <a:rPr lang="ru-RU" sz="4800" b="1" dirty="0" smtClean="0">
                <a:solidFill>
                  <a:srgbClr val="540000"/>
                </a:solidFill>
                <a:latin typeface="Times New Roman" pitchFamily="18" charset="0"/>
                <a:cs typeface="Times New Roman" pitchFamily="18" charset="0"/>
              </a:rPr>
              <a:t>Рафаиловна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1026" name="Picture 2" descr="C:\Users\User\Desktop\Новая папка\Selfie\P80630-16303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915" b="915"/>
          <a:stretch>
            <a:fillRect/>
          </a:stretch>
        </p:blipFill>
        <p:spPr bwMode="auto">
          <a:xfrm>
            <a:off x="2786063" y="285750"/>
            <a:ext cx="4000500" cy="5214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13293549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Досуговая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Настольные игры.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Посещение районного Дома  культуры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P81009-1635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00174"/>
            <a:ext cx="2578290" cy="3437720"/>
          </a:xfrm>
        </p:spPr>
      </p:pic>
      <p:pic>
        <p:nvPicPr>
          <p:cNvPr id="6" name="Содержимое 5" descr="P81205-1411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15074" y="1571612"/>
            <a:ext cx="2530694" cy="3374259"/>
          </a:xfrm>
        </p:spPr>
      </p:pic>
      <p:pic>
        <p:nvPicPr>
          <p:cNvPr id="7170" name="Picture 2" descr="D:\для школы\P81205-1434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3929066"/>
            <a:ext cx="3600000" cy="270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Просмотр 3Д фильма «Как приручить дракона»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Культпоход в школу искусств.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P90225-17142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2279" y="1600200"/>
            <a:ext cx="3408441" cy="4525963"/>
          </a:xfrm>
        </p:spPr>
      </p:pic>
      <p:pic>
        <p:nvPicPr>
          <p:cNvPr id="6" name="Содержимое 5" descr="P81204-1550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ransition spd="med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Тесное сотрудничество с подростковым клубом «Ровесник»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P90311-15312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P90311-1502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ransition spd="med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Открытое занятие кружка «Очумелые ручки»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P81126-1439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Содержимое 5" descr="P81126-1452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ransition spd="med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Грамота за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республиканском конкурсе рисунков и сочинение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тему « Охрана и условия труда в процессе трудовой и учебной -воспитательной деятельности» В номинации «Лучший рисунок» МКУ «Управление образования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Татарстан.Министерство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образовании и науки.. Награжден Каримов Руслан.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для школы\VdDQNCJ46hhAWU0E60fLBHD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928802"/>
            <a:ext cx="3229770" cy="4525963"/>
          </a:xfrm>
          <a:prstGeom prst="rect">
            <a:avLst/>
          </a:prstGeom>
          <a:noFill/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714876" y="1928802"/>
          <a:ext cx="3271720" cy="4500594"/>
        </p:xfrm>
        <a:graphic>
          <a:graphicData uri="http://schemas.openxmlformats.org/presentationml/2006/ole">
            <p:oleObj spid="_x0000_s2051" name="Acrobat Document" r:id="rId4" imgW="5829103" imgH="8019997" progId="AcroExch.Document.DC">
              <p:embed/>
            </p:oleObj>
          </a:graphicData>
        </a:graphic>
      </p:graphicFrame>
    </p:spTree>
  </p:cSld>
  <p:clrMapOvr>
    <a:masterClrMapping/>
  </p:clrMapOvr>
  <p:transition spd="med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Грамота за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конкурсе поделок из природного материала тему « Осенняя сказка»  МКУ «Управление образования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. Награжден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Ипоев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Данил.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место в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региональном (заочном )конкурсе « 12 месяцев» . Награжден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Шахтин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Рамазан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для школы\APJ1NAUFNPE1b1bdNUCHM3P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370" y="1600200"/>
            <a:ext cx="3100259" cy="4525963"/>
          </a:xfrm>
          <a:prstGeom prst="rect">
            <a:avLst/>
          </a:prstGeom>
          <a:noFill/>
        </p:spPr>
      </p:pic>
      <p:pic>
        <p:nvPicPr>
          <p:cNvPr id="3076" name="Picture 4" descr="D:\для школы\P90427-1450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612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Свидетельство о публикации на сайте «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Инфоурок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Дос-я ЗРР\Свидетельство проекта infourok.ru №РВ765153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198098" cy="4525963"/>
          </a:xfrm>
          <a:prstGeom prst="rect">
            <a:avLst/>
          </a:prstGeom>
          <a:noFill/>
        </p:spPr>
      </p:pic>
      <p:pic>
        <p:nvPicPr>
          <p:cNvPr id="4099" name="Picture 3" descr="D:\Дос-я ЗРР\Свидетельство проекта infourok.ru №РЛ71650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500174"/>
            <a:ext cx="3079214" cy="435771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478634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Дата рождения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2февраля 1970 год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бакалавр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Министерство Образования        и науки РФ   ФГБОУ ВПО «Удмуртский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государственный университет» Институт педагогики, психологии и социальных технологий Кафедра специальной психологии и коррекционной педагогики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должность         Воспитатель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Трудовой педагогический стаж                      32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год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Стаж в данной должности                               30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Стаж работы в школе-интернате                     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лет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педагогической деятельности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Нагрудный знак « За заслуги в образовании»2007г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9" descr="20150910_2027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643182"/>
            <a:ext cx="6143668" cy="3786214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средней группе  воспитывается 11 учеников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школы-интернат.Из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них 5 девочек и 6 мальчиков. Учащиеся соблюдают режим дня в школе.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P90404-06560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pic>
        <p:nvPicPr>
          <p:cNvPr id="9" name="Содержимое 8" descr="P90404-06521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</p:spTree>
  </p:cSld>
  <p:clrMapOvr>
    <a:masterClrMapping/>
  </p:clrMapOvr>
  <p:transition spd="med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16.00-18.00 время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самоподготовки, кружковой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70125_1628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P81010-16554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1"/>
            <a:ext cx="2887884" cy="3850513"/>
          </a:xfrm>
        </p:spPr>
      </p:pic>
    </p:spTree>
  </p:cSld>
  <p:clrMapOvr>
    <a:masterClrMapping/>
  </p:clrMapOvr>
  <p:transition spd="med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81126-1436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Содержимое 5" descr="P81120-1646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ransition spd="med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Работы кружка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P81010-1707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928670"/>
            <a:ext cx="2649728" cy="3532971"/>
          </a:xfrm>
        </p:spPr>
      </p:pic>
      <p:pic>
        <p:nvPicPr>
          <p:cNvPr id="9" name="Содержимое 8" descr="P81120-1707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00496" y="1142984"/>
            <a:ext cx="3352824" cy="2514618"/>
          </a:xfrm>
        </p:spPr>
      </p:pic>
      <p:pic>
        <p:nvPicPr>
          <p:cNvPr id="10" name="Содержимое 4" descr="P81016-1735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3929066"/>
            <a:ext cx="3614734" cy="2711051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81201-10223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57165"/>
            <a:ext cx="3357586" cy="2518189"/>
          </a:xfrm>
        </p:spPr>
      </p:pic>
      <p:pic>
        <p:nvPicPr>
          <p:cNvPr id="6" name="Содержимое 5" descr="P81217-1610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357166"/>
            <a:ext cx="3333773" cy="2500330"/>
          </a:xfrm>
        </p:spPr>
      </p:pic>
      <p:pic>
        <p:nvPicPr>
          <p:cNvPr id="5122" name="Picture 2" descr="D:\Новая папка\P81218-1648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500437"/>
            <a:ext cx="3571900" cy="26789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Трудовая деятельность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P80210-0913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2344616" cy="3162226"/>
          </a:xfrm>
        </p:spPr>
      </p:pic>
      <p:pic>
        <p:nvPicPr>
          <p:cNvPr id="6" name="Содержимое 5" descr="P90406-11083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000108"/>
            <a:ext cx="3495700" cy="2621775"/>
          </a:xfrm>
        </p:spPr>
      </p:pic>
      <p:pic>
        <p:nvPicPr>
          <p:cNvPr id="6146" name="Picture 2" descr="D:\для школы\P90420-0942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620000" y="-5715000"/>
            <a:ext cx="2160000" cy="1620000"/>
          </a:xfrm>
          <a:prstGeom prst="rect">
            <a:avLst/>
          </a:prstGeom>
          <a:noFill/>
        </p:spPr>
      </p:pic>
      <p:pic>
        <p:nvPicPr>
          <p:cNvPr id="6147" name="Picture 3" descr="D:\для школы\P90420-0942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3929066"/>
            <a:ext cx="3214710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Words>183</Words>
  <Application>Microsoft Office PowerPoint</Application>
  <PresentationFormat>Экран (4:3)</PresentationFormat>
  <Paragraphs>17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Acrobat Document</vt:lpstr>
      <vt:lpstr>Слайд 1</vt:lpstr>
      <vt:lpstr>Дата рождения            2февраля 1970 год Образование        бакалавр   Министерство Образования        и науки РФ   ФГБОУ ВПО «Удмуртский  государственный университет» Институт педагогики, психологии и социальных технологий Кафедра специальной психологии и коррекционной педагогики   должность         Воспитатель   Трудовой педагогический стаж                      32 год Стаж в данной должности                               30 лет Стаж работы в школе-интернате                     9 лет </vt:lpstr>
      <vt:lpstr>Результаты педагогической деятельности</vt:lpstr>
      <vt:lpstr>В средней группе  воспитывается 11 учеников школы-интернат.Из них 5 девочек и 6 мальчиков. Учащиеся соблюдают режим дня в школе. </vt:lpstr>
      <vt:lpstr>С 16.00-18.00 время для самоподготовки, кружковой  деятельности. </vt:lpstr>
      <vt:lpstr>Слайд 6</vt:lpstr>
      <vt:lpstr>Работы кружка</vt:lpstr>
      <vt:lpstr>Слайд 8</vt:lpstr>
      <vt:lpstr>Трудовая деятельность</vt:lpstr>
      <vt:lpstr>Досуговая деятельность Настольные игры. Посещение районного Дома  культуры</vt:lpstr>
      <vt:lpstr>Просмотр 3Д фильма «Как приручить дракона» Культпоход в школу искусств.</vt:lpstr>
      <vt:lpstr>Тесное сотрудничество с подростковым клубом «Ровесник»</vt:lpstr>
      <vt:lpstr>Открытое занятие кружка «Очумелые ручки»</vt:lpstr>
      <vt:lpstr>Грамота за  I место в III республиканском конкурсе рисунков и сочинение н тему « Охрана и условия труда в процессе трудовой и учебной -воспитательной деятельности» В номинации «Лучший рисунок» МКУ «Управление образования Агрызского муниципального района Республики Татарстан.Министерство образовании и науки.. Награжден Каримов Руслан.</vt:lpstr>
      <vt:lpstr> Грамота за  I место в конкурсе поделок из природного материала тему « Осенняя сказка»  МКУ «Управление образования Агрызского муниципального района Республики Татарстан . Награжден Ипоев Данил. II место в  I региональном (заочном )конкурсе « 12 месяцев» . Награжден Шахтин Рамазан</vt:lpstr>
      <vt:lpstr>Свидетельство о публикации на сайте « Инфоурок»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User</cp:lastModifiedBy>
  <cp:revision>51</cp:revision>
  <dcterms:created xsi:type="dcterms:W3CDTF">2012-07-31T15:34:20Z</dcterms:created>
  <dcterms:modified xsi:type="dcterms:W3CDTF">2019-05-13T16:24:08Z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234770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